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06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6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9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1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6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1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7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1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5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162"/>
            <a:ext cx="9144000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Nombre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_______________		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_____</a:t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Fecha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_________________</a:t>
            </a:r>
            <a:r>
              <a:rPr lang="en-US" sz="3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Actividad</a:t>
            </a: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Inicial</a:t>
            </a: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Proposito</a:t>
            </a: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300" dirty="0" smtClean="0"/>
              <a:t>	Ella ______ mi amiga Marina. Yo ______ Rosa. Marina y yo _______ muy buenas amigas. Marina _____ de Cuba y yo _____ de la Republica Dominicana.  Cuba y la Republica Dominicana ______ dos islas en el mar Caribe. _____ dos islas tropicales.</a:t>
            </a:r>
          </a:p>
          <a:p>
            <a:pPr marL="0" indent="0">
              <a:buNone/>
            </a:pPr>
            <a:r>
              <a:rPr lang="es-ES_tradnl" sz="3300" dirty="0"/>
              <a:t>	</a:t>
            </a:r>
            <a:r>
              <a:rPr lang="es-ES_tradnl" sz="3300" dirty="0" smtClean="0"/>
              <a:t>Ahora nosotras ______ alumnas en una escuela secundaria en Miami. Nosotras _______ alumnas muy ambiciosas. Marina ____ una alumna muy buena en historia y yo _____ una alumna buena en ciencias. Nosotras ______ muy estudiosas.</a:t>
            </a:r>
            <a:r>
              <a:rPr lang="es-ES_tradnl" sz="3300" dirty="0"/>
              <a:t>	</a:t>
            </a:r>
            <a:r>
              <a:rPr lang="es-ES_tradnl" sz="3300" dirty="0" smtClean="0"/>
              <a:t>	</a:t>
            </a:r>
            <a:endParaRPr lang="es-ES_tradnl" sz="3300" dirty="0"/>
          </a:p>
        </p:txBody>
      </p:sp>
    </p:spTree>
    <p:extLst>
      <p:ext uri="{BB962C8B-B14F-4D97-AF65-F5344CB8AC3E}">
        <p14:creationId xmlns:p14="http://schemas.microsoft.com/office/powerpoint/2010/main" val="2503213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  Clase _____ Fecha: _________________Actividad Inicial Proposito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 Clase _____ Fecha: _________________Actividad Inicial Proposito 10</dc:title>
  <dc:creator>Helen Zumaeta</dc:creator>
  <cp:lastModifiedBy>Helen Zumaeta</cp:lastModifiedBy>
  <cp:revision>1</cp:revision>
  <dcterms:created xsi:type="dcterms:W3CDTF">2013-10-07T17:42:59Z</dcterms:created>
  <dcterms:modified xsi:type="dcterms:W3CDTF">2013-10-07T17:45:50Z</dcterms:modified>
</cp:coreProperties>
</file>